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slides/slide8.xml" Type="http://schemas.openxmlformats.org/officeDocument/2006/relationships/slide" Id="rId13"/><Relationship Target="theme/theme2.xml" Type="http://schemas.openxmlformats.org/officeDocument/2006/relationships/theme" Id="rId1"/><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 name="Shape 3"/>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 name="Shape 37"/>
        <p:cNvGrpSpPr/>
        <p:nvPr/>
      </p:nvGrpSpPr>
      <p:grpSpPr>
        <a:xfrm>
          <a:off y="0" x="0"/>
          <a:ext cy="0" cx="0"/>
          <a:chOff y="0" x="0"/>
          <a:chExt cy="0" cx="0"/>
        </a:xfrm>
      </p:grpSpPr>
      <p:sp>
        <p:nvSpPr>
          <p:cNvPr id="38" name="Shape 3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9" name="Shape 3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6" name="Shape 9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 name="Shape 43"/>
        <p:cNvGrpSpPr/>
        <p:nvPr/>
      </p:nvGrpSpPr>
      <p:grpSpPr>
        <a:xfrm>
          <a:off y="0" x="0"/>
          <a:ext cy="0" cx="0"/>
          <a:chOff y="0" x="0"/>
          <a:chExt cy="0" cx="0"/>
        </a:xfrm>
      </p:grpSpPr>
      <p:sp>
        <p:nvSpPr>
          <p:cNvPr id="44" name="Shape 4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45" name="Shape 4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1" name="Shape 51"/>
        <p:cNvGrpSpPr/>
        <p:nvPr/>
      </p:nvGrpSpPr>
      <p:grpSpPr>
        <a:xfrm>
          <a:off y="0" x="0"/>
          <a:ext cy="0" cx="0"/>
          <a:chOff y="0" x="0"/>
          <a:chExt cy="0" cx="0"/>
        </a:xfrm>
      </p:grpSpPr>
      <p:sp>
        <p:nvSpPr>
          <p:cNvPr id="52" name="Shape 5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53" name="Shape 5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8" name="Shape 58"/>
        <p:cNvGrpSpPr/>
        <p:nvPr/>
      </p:nvGrpSpPr>
      <p:grpSpPr>
        <a:xfrm>
          <a:off y="0" x="0"/>
          <a:ext cy="0" cx="0"/>
          <a:chOff y="0" x="0"/>
          <a:chExt cy="0" cx="0"/>
        </a:xfrm>
      </p:grpSpPr>
      <p:sp>
        <p:nvSpPr>
          <p:cNvPr id="59" name="Shape 5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0" name="Shape 6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4" name="Shape 64"/>
        <p:cNvGrpSpPr/>
        <p:nvPr/>
      </p:nvGrpSpPr>
      <p:grpSpPr>
        <a:xfrm>
          <a:off y="0" x="0"/>
          <a:ext cy="0" cx="0"/>
          <a:chOff y="0" x="0"/>
          <a:chExt cy="0" cx="0"/>
        </a:xfrm>
      </p:grpSpPr>
      <p:sp>
        <p:nvSpPr>
          <p:cNvPr id="65" name="Shape 6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6" name="Shape 6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0" name="Shape 70"/>
        <p:cNvGrpSpPr/>
        <p:nvPr/>
      </p:nvGrpSpPr>
      <p:grpSpPr>
        <a:xfrm>
          <a:off y="0" x="0"/>
          <a:ext cy="0" cx="0"/>
          <a:chOff y="0" x="0"/>
          <a:chExt cy="0" cx="0"/>
        </a:xfrm>
      </p:grpSpPr>
      <p:sp>
        <p:nvSpPr>
          <p:cNvPr id="71" name="Shape 7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2" name="Shape 7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6" name="Shape 76"/>
        <p:cNvGrpSpPr/>
        <p:nvPr/>
      </p:nvGrpSpPr>
      <p:grpSpPr>
        <a:xfrm>
          <a:off y="0" x="0"/>
          <a:ext cy="0" cx="0"/>
          <a:chOff y="0" x="0"/>
          <a:chExt cy="0" cx="0"/>
        </a:xfrm>
      </p:grpSpPr>
      <p:sp>
        <p:nvSpPr>
          <p:cNvPr id="77" name="Shape 7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8" name="Shape 7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2" name="Shape 82"/>
        <p:cNvGrpSpPr/>
        <p:nvPr/>
      </p:nvGrpSpPr>
      <p:grpSpPr>
        <a:xfrm>
          <a:off y="0" x="0"/>
          <a:ext cy="0" cx="0"/>
          <a:chOff y="0" x="0"/>
          <a:chExt cy="0" cx="0"/>
        </a:xfrm>
      </p:grpSpPr>
      <p:sp>
        <p:nvSpPr>
          <p:cNvPr id="83" name="Shape 8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4" name="Shape 8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8" name="Shape 88"/>
        <p:cNvGrpSpPr/>
        <p:nvPr/>
      </p:nvGrpSpPr>
      <p:grpSpPr>
        <a:xfrm>
          <a:off y="0" x="0"/>
          <a:ext cy="0" cx="0"/>
          <a:chOff y="0" x="0"/>
          <a:chExt cy="0" cx="0"/>
        </a:xfrm>
      </p:grpSpPr>
      <p:sp>
        <p:nvSpPr>
          <p:cNvPr id="89" name="Shape 8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0" name="Shape 9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y="0" x="0"/>
          <a:ext cy="0" cx="0"/>
          <a:chOff y="0" x="0"/>
          <a:chExt cy="0" cx="0"/>
        </a:xfrm>
      </p:grpSpPr>
      <p:sp>
        <p:nvSpPr>
          <p:cNvPr id="9" name="Shape 9"/>
          <p:cNvSpPr/>
          <p:nvPr/>
        </p:nvSpPr>
        <p:spPr>
          <a:xfrm rot="10800000" flipH="1">
            <a:off y="3093234" x="0"/>
            <a:ext cy="712499" cx="84582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10" name="Shape 10"/>
          <p:cNvSpPr txBox="1"/>
          <p:nvPr>
            <p:ph type="ctrTitle"/>
          </p:nvPr>
        </p:nvSpPr>
        <p:spPr>
          <a:xfrm>
            <a:off y="1300757" x="685800"/>
            <a:ext cy="1684199" cx="7772400"/>
          </a:xfrm>
          <a:prstGeom prst="rect">
            <a:avLst/>
          </a:prstGeom>
        </p:spPr>
        <p:txBody>
          <a:bodyPr bIns="91425" rIns="91425" lIns="91425" tIns="91425" anchor="b" anchorCtr="0"/>
          <a:lstStyle>
            <a:lvl1pPr>
              <a:spcBef>
                <a:spcPts val="0"/>
              </a:spcBef>
              <a:buClr>
                <a:schemeClr val="dk2"/>
              </a:buClr>
              <a:buSzPct val="100000"/>
              <a:defRPr sz="7200">
                <a:solidFill>
                  <a:schemeClr val="dk2"/>
                </a:solidFill>
              </a:defRPr>
            </a:lvl1pPr>
            <a:lvl2pPr>
              <a:spcBef>
                <a:spcPts val="0"/>
              </a:spcBef>
              <a:buClr>
                <a:schemeClr val="dk2"/>
              </a:buClr>
              <a:buSzPct val="100000"/>
              <a:defRPr sz="7200">
                <a:solidFill>
                  <a:schemeClr val="dk2"/>
                </a:solidFill>
              </a:defRPr>
            </a:lvl2pPr>
            <a:lvl3pPr>
              <a:spcBef>
                <a:spcPts val="0"/>
              </a:spcBef>
              <a:buClr>
                <a:schemeClr val="dk2"/>
              </a:buClr>
              <a:buSzPct val="100000"/>
              <a:defRPr sz="7200">
                <a:solidFill>
                  <a:schemeClr val="dk2"/>
                </a:solidFill>
              </a:defRPr>
            </a:lvl3pPr>
            <a:lvl4pPr>
              <a:spcBef>
                <a:spcPts val="0"/>
              </a:spcBef>
              <a:buClr>
                <a:schemeClr val="dk2"/>
              </a:buClr>
              <a:buSzPct val="100000"/>
              <a:defRPr sz="7200">
                <a:solidFill>
                  <a:schemeClr val="dk2"/>
                </a:solidFill>
              </a:defRPr>
            </a:lvl4pPr>
            <a:lvl5pPr>
              <a:spcBef>
                <a:spcPts val="0"/>
              </a:spcBef>
              <a:buClr>
                <a:schemeClr val="dk2"/>
              </a:buClr>
              <a:buSzPct val="100000"/>
              <a:defRPr sz="7200">
                <a:solidFill>
                  <a:schemeClr val="dk2"/>
                </a:solidFill>
              </a:defRPr>
            </a:lvl5pPr>
            <a:lvl6pPr>
              <a:spcBef>
                <a:spcPts val="0"/>
              </a:spcBef>
              <a:buClr>
                <a:schemeClr val="dk2"/>
              </a:buClr>
              <a:buSzPct val="100000"/>
              <a:defRPr sz="7200">
                <a:solidFill>
                  <a:schemeClr val="dk2"/>
                </a:solidFill>
              </a:defRPr>
            </a:lvl6pPr>
            <a:lvl7pPr>
              <a:spcBef>
                <a:spcPts val="0"/>
              </a:spcBef>
              <a:buClr>
                <a:schemeClr val="dk2"/>
              </a:buClr>
              <a:buSzPct val="100000"/>
              <a:defRPr sz="7200">
                <a:solidFill>
                  <a:schemeClr val="dk2"/>
                </a:solidFill>
              </a:defRPr>
            </a:lvl7pPr>
            <a:lvl8pPr>
              <a:spcBef>
                <a:spcPts val="0"/>
              </a:spcBef>
              <a:buClr>
                <a:schemeClr val="dk2"/>
              </a:buClr>
              <a:buSzPct val="100000"/>
              <a:defRPr sz="7200">
                <a:solidFill>
                  <a:schemeClr val="dk2"/>
                </a:solidFill>
              </a:defRPr>
            </a:lvl8pPr>
            <a:lvl9pPr>
              <a:spcBef>
                <a:spcPts val="0"/>
              </a:spcBef>
              <a:buClr>
                <a:schemeClr val="dk2"/>
              </a:buClr>
              <a:buSzPct val="100000"/>
              <a:defRPr sz="7200">
                <a:solidFill>
                  <a:schemeClr val="dk2"/>
                </a:solidFill>
              </a:defRPr>
            </a:lvl9pPr>
          </a:lstStyle>
          <a:p/>
        </p:txBody>
      </p:sp>
      <p:sp>
        <p:nvSpPr>
          <p:cNvPr id="11" name="Shape 11"/>
          <p:cNvSpPr txBox="1"/>
          <p:nvPr>
            <p:ph idx="1" type="subTitle"/>
          </p:nvPr>
        </p:nvSpPr>
        <p:spPr>
          <a:xfrm>
            <a:off y="3093357" x="685800"/>
            <a:ext cy="712499" cx="7772400"/>
          </a:xfrm>
          <a:prstGeom prst="rect">
            <a:avLst/>
          </a:prstGeom>
        </p:spPr>
        <p:txBody>
          <a:bodyPr bIns="91425" rIns="91425" lIns="91425" tIns="91425" anchor="ctr" anchorCtr="0"/>
          <a:lstStyle>
            <a:lvl1pPr>
              <a:spcBef>
                <a:spcPts val="0"/>
              </a:spcBef>
              <a:buClr>
                <a:schemeClr val="lt2"/>
              </a:buClr>
              <a:buNone/>
              <a:defRPr b="1">
                <a:solidFill>
                  <a:schemeClr val="lt2"/>
                </a:solidFill>
              </a:defRPr>
            </a:lvl1pPr>
            <a:lvl2pPr>
              <a:spcBef>
                <a:spcPts val="0"/>
              </a:spcBef>
              <a:buClr>
                <a:schemeClr val="lt2"/>
              </a:buClr>
              <a:buSzPct val="100000"/>
              <a:buNone/>
              <a:defRPr b="1" sz="3000">
                <a:solidFill>
                  <a:schemeClr val="lt2"/>
                </a:solidFill>
              </a:defRPr>
            </a:lvl2pPr>
            <a:lvl3pPr>
              <a:spcBef>
                <a:spcPts val="0"/>
              </a:spcBef>
              <a:buClr>
                <a:schemeClr val="lt2"/>
              </a:buClr>
              <a:buSzPct val="100000"/>
              <a:buNone/>
              <a:defRPr b="1" sz="3000">
                <a:solidFill>
                  <a:schemeClr val="lt2"/>
                </a:solidFill>
              </a:defRPr>
            </a:lvl3pPr>
            <a:lvl4pPr>
              <a:spcBef>
                <a:spcPts val="0"/>
              </a:spcBef>
              <a:buClr>
                <a:schemeClr val="lt2"/>
              </a:buClr>
              <a:buSzPct val="100000"/>
              <a:buNone/>
              <a:defRPr b="1" sz="3000">
                <a:solidFill>
                  <a:schemeClr val="lt2"/>
                </a:solidFill>
              </a:defRPr>
            </a:lvl4pPr>
            <a:lvl5pPr>
              <a:spcBef>
                <a:spcPts val="0"/>
              </a:spcBef>
              <a:buClr>
                <a:schemeClr val="lt2"/>
              </a:buClr>
              <a:buSzPct val="100000"/>
              <a:buNone/>
              <a:defRPr b="1" sz="3000">
                <a:solidFill>
                  <a:schemeClr val="lt2"/>
                </a:solidFill>
              </a:defRPr>
            </a:lvl5pPr>
            <a:lvl6pPr>
              <a:spcBef>
                <a:spcPts val="0"/>
              </a:spcBef>
              <a:buClr>
                <a:schemeClr val="lt2"/>
              </a:buClr>
              <a:buSzPct val="100000"/>
              <a:buNone/>
              <a:defRPr b="1" sz="3000">
                <a:solidFill>
                  <a:schemeClr val="lt2"/>
                </a:solidFill>
              </a:defRPr>
            </a:lvl6pPr>
            <a:lvl7pPr>
              <a:spcBef>
                <a:spcPts val="0"/>
              </a:spcBef>
              <a:buClr>
                <a:schemeClr val="lt2"/>
              </a:buClr>
              <a:buSzPct val="100000"/>
              <a:buNone/>
              <a:defRPr b="1" sz="3000">
                <a:solidFill>
                  <a:schemeClr val="lt2"/>
                </a:solidFill>
              </a:defRPr>
            </a:lvl7pPr>
            <a:lvl8pPr>
              <a:spcBef>
                <a:spcPts val="0"/>
              </a:spcBef>
              <a:buClr>
                <a:schemeClr val="lt2"/>
              </a:buClr>
              <a:buSzPct val="100000"/>
              <a:buNone/>
              <a:defRPr b="1" sz="3000">
                <a:solidFill>
                  <a:schemeClr val="lt2"/>
                </a:solidFill>
              </a:defRPr>
            </a:lvl8pPr>
            <a:lvl9pPr>
              <a:spcBef>
                <a:spcPts val="0"/>
              </a:spcBef>
              <a:buClr>
                <a:schemeClr val="lt2"/>
              </a:buClr>
              <a:buSzPct val="100000"/>
              <a:buNone/>
              <a:defRPr b="1" sz="3000">
                <a:solidFill>
                  <a:schemeClr val="lt2"/>
                </a:solidFill>
              </a:defRPr>
            </a:lvl9pPr>
          </a:lstStyle>
          <a:p/>
        </p:txBody>
      </p:sp>
      <p:sp>
        <p:nvSpPr>
          <p:cNvPr id="12" name="Shape 12"/>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y="0" x="0"/>
          <a:ext cy="0" cx="0"/>
          <a:chOff y="0" x="0"/>
          <a:chExt cy="0" cx="0"/>
        </a:xfrm>
      </p:grpSpPr>
      <p:sp>
        <p:nvSpPr>
          <p:cNvPr id="14" name="Shape 14"/>
          <p:cNvSpPr/>
          <p:nvPr/>
        </p:nvSpPr>
        <p:spPr>
          <a:xfrm>
            <a:off y="205977" x="0"/>
            <a:ext cy="1165500"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15" name="Shape 15"/>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6" name="Shape 16"/>
          <p:cNvSpPr txBox="1"/>
          <p:nvPr>
            <p:ph idx="1" type="body"/>
          </p:nvPr>
        </p:nvSpPr>
        <p:spPr>
          <a:xfrm>
            <a:off y="1460499" x="457200"/>
            <a:ext cy="3465299" cx="82296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7" name="Shape 17"/>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8" name="Shape 18"/>
        <p:cNvGrpSpPr/>
        <p:nvPr/>
      </p:nvGrpSpPr>
      <p:grpSpPr>
        <a:xfrm>
          <a:off y="0" x="0"/>
          <a:ext cy="0" cx="0"/>
          <a:chOff y="0" x="0"/>
          <a:chExt cy="0" cx="0"/>
        </a:xfrm>
      </p:grpSpPr>
      <p:sp>
        <p:nvSpPr>
          <p:cNvPr id="19" name="Shape 19"/>
          <p:cNvSpPr/>
          <p:nvPr/>
        </p:nvSpPr>
        <p:spPr>
          <a:xfrm>
            <a:off y="205977" x="0"/>
            <a:ext cy="1165500"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20" name="Shape 20"/>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1" name="Shape 21"/>
          <p:cNvSpPr txBox="1"/>
          <p:nvPr>
            <p:ph idx="1" type="body"/>
          </p:nvPr>
        </p:nvSpPr>
        <p:spPr>
          <a:xfrm>
            <a:off y="1460499" x="457200"/>
            <a:ext cy="3465299" cx="40302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2" name="Shape 22"/>
          <p:cNvSpPr txBox="1"/>
          <p:nvPr>
            <p:ph idx="2" type="body"/>
          </p:nvPr>
        </p:nvSpPr>
        <p:spPr>
          <a:xfrm>
            <a:off y="1461908" x="4656667"/>
            <a:ext cy="3465299" cx="40302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4" name="Shape 24"/>
        <p:cNvGrpSpPr/>
        <p:nvPr/>
      </p:nvGrpSpPr>
      <p:grpSpPr>
        <a:xfrm>
          <a:off y="0" x="0"/>
          <a:ext cy="0" cx="0"/>
          <a:chOff y="0" x="0"/>
          <a:chExt cy="0" cx="0"/>
        </a:xfrm>
      </p:grpSpPr>
      <p:sp>
        <p:nvSpPr>
          <p:cNvPr id="25" name="Shape 25"/>
          <p:cNvSpPr/>
          <p:nvPr/>
        </p:nvSpPr>
        <p:spPr>
          <a:xfrm>
            <a:off y="205977" x="0"/>
            <a:ext cy="1165500"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26" name="Shape 26"/>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7" name="Shape 27"/>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8" name="Shape 28"/>
        <p:cNvGrpSpPr/>
        <p:nvPr/>
      </p:nvGrpSpPr>
      <p:grpSpPr>
        <a:xfrm>
          <a:off y="0" x="0"/>
          <a:ext cy="0" cx="0"/>
          <a:chOff y="0" x="0"/>
          <a:chExt cy="0" cx="0"/>
        </a:xfrm>
      </p:grpSpPr>
      <p:sp>
        <p:nvSpPr>
          <p:cNvPr id="29" name="Shape 29"/>
          <p:cNvSpPr/>
          <p:nvPr/>
        </p:nvSpPr>
        <p:spPr>
          <a:xfrm>
            <a:off y="4406309" x="0"/>
            <a:ext cy="519599"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30" name="Shape 30"/>
          <p:cNvSpPr txBox="1"/>
          <p:nvPr>
            <p:ph idx="1" type="body"/>
          </p:nvPr>
        </p:nvSpPr>
        <p:spPr>
          <a:xfrm>
            <a:off y="4406309" x="457200"/>
            <a:ext cy="519599" cx="8229600"/>
          </a:xfrm>
          <a:prstGeom prst="rect">
            <a:avLst/>
          </a:prstGeom>
        </p:spPr>
        <p:txBody>
          <a:bodyPr bIns="91425" rIns="91425" lIns="91425" tIns="91425" anchor="ctr" anchorCtr="0"/>
          <a:lstStyle>
            <a:lvl1pPr>
              <a:spcBef>
                <a:spcPts val="0"/>
              </a:spcBef>
              <a:buClr>
                <a:schemeClr val="lt1"/>
              </a:buClr>
              <a:buSzPct val="100000"/>
              <a:buNone/>
              <a:defRPr b="1" sz="2400">
                <a:solidFill>
                  <a:schemeClr val="lt1"/>
                </a:solidFill>
              </a:defRPr>
            </a:lvl1pPr>
          </a:lstStyle>
          <a:p/>
        </p:txBody>
      </p:sp>
      <p:sp>
        <p:nvSpPr>
          <p:cNvPr id="31" name="Shape 31"/>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solidFill>
                  <a:schemeClr val="dk1"/>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2" name="Shape 32"/>
        <p:cNvGrpSpPr/>
        <p:nvPr/>
      </p:nvGrpSpPr>
      <p:grpSpPr>
        <a:xfrm>
          <a:off y="0" x="0"/>
          <a:ext cy="0" cx="0"/>
          <a:chOff y="0" x="0"/>
          <a:chExt cy="0" cx="0"/>
        </a:xfrm>
      </p:grpSpPr>
      <p:sp>
        <p:nvSpPr>
          <p:cNvPr id="33" name="Shape 33"/>
          <p:cNvSpPr txBox="1"/>
          <p:nvPr>
            <p:ph idx="12" type="sldNum"/>
          </p:nvPr>
        </p:nvSpPr>
        <p:spPr>
          <a:xfrm>
            <a:off y="4749850" x="8556791"/>
            <a:ext cy="393600" cx="548699"/>
          </a:xfrm>
          <a:prstGeom prst="rect">
            <a:avLst/>
          </a:prstGeom>
        </p:spPr>
        <p:txBody>
          <a:bodyPr bIns="91425" rIns="91425" lIns="91425" tIns="91425" anchor="ctr" anchorCtr="0">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7" x="457200"/>
            <a:ext cy="1141499" cx="8229600"/>
          </a:xfrm>
          <a:prstGeom prst="rect">
            <a:avLst/>
          </a:prstGeom>
          <a:noFill/>
          <a:ln>
            <a:noFill/>
          </a:ln>
        </p:spPr>
        <p:txBody>
          <a:bodyPr bIns="91425" rIns="91425" lIns="91425" tIns="91425" anchor="b" anchorCtr="0"/>
          <a:lstStyle>
            <a:lvl1pPr>
              <a:spcBef>
                <a:spcPts val="0"/>
              </a:spcBef>
              <a:buClr>
                <a:schemeClr val="lt1"/>
              </a:buClr>
              <a:buSzPct val="100000"/>
              <a:buNone/>
              <a:defRPr b="1" sz="4800">
                <a:solidFill>
                  <a:schemeClr val="lt1"/>
                </a:solidFill>
              </a:defRPr>
            </a:lvl1pPr>
            <a:lvl2pPr>
              <a:spcBef>
                <a:spcPts val="0"/>
              </a:spcBef>
              <a:buClr>
                <a:schemeClr val="lt1"/>
              </a:buClr>
              <a:buSzPct val="100000"/>
              <a:buNone/>
              <a:defRPr b="1" sz="4800">
                <a:solidFill>
                  <a:schemeClr val="lt1"/>
                </a:solidFill>
              </a:defRPr>
            </a:lvl2pPr>
            <a:lvl3pPr>
              <a:spcBef>
                <a:spcPts val="0"/>
              </a:spcBef>
              <a:buClr>
                <a:schemeClr val="lt1"/>
              </a:buClr>
              <a:buSzPct val="100000"/>
              <a:buNone/>
              <a:defRPr b="1" sz="4800">
                <a:solidFill>
                  <a:schemeClr val="lt1"/>
                </a:solidFill>
              </a:defRPr>
            </a:lvl3pPr>
            <a:lvl4pPr>
              <a:spcBef>
                <a:spcPts val="0"/>
              </a:spcBef>
              <a:buClr>
                <a:schemeClr val="lt1"/>
              </a:buClr>
              <a:buSzPct val="100000"/>
              <a:buNone/>
              <a:defRPr b="1" sz="4800">
                <a:solidFill>
                  <a:schemeClr val="lt1"/>
                </a:solidFill>
              </a:defRPr>
            </a:lvl4pPr>
            <a:lvl5pPr>
              <a:spcBef>
                <a:spcPts val="0"/>
              </a:spcBef>
              <a:buClr>
                <a:schemeClr val="lt1"/>
              </a:buClr>
              <a:buSzPct val="100000"/>
              <a:buNone/>
              <a:defRPr b="1" sz="4800">
                <a:solidFill>
                  <a:schemeClr val="lt1"/>
                </a:solidFill>
              </a:defRPr>
            </a:lvl5pPr>
            <a:lvl6pPr>
              <a:spcBef>
                <a:spcPts val="0"/>
              </a:spcBef>
              <a:buClr>
                <a:schemeClr val="lt1"/>
              </a:buClr>
              <a:buSzPct val="100000"/>
              <a:buNone/>
              <a:defRPr b="1" sz="4800">
                <a:solidFill>
                  <a:schemeClr val="lt1"/>
                </a:solidFill>
              </a:defRPr>
            </a:lvl6pPr>
            <a:lvl7pPr>
              <a:spcBef>
                <a:spcPts val="0"/>
              </a:spcBef>
              <a:buClr>
                <a:schemeClr val="lt1"/>
              </a:buClr>
              <a:buSzPct val="100000"/>
              <a:buNone/>
              <a:defRPr b="1" sz="4800">
                <a:solidFill>
                  <a:schemeClr val="lt1"/>
                </a:solidFill>
              </a:defRPr>
            </a:lvl7pPr>
            <a:lvl8pPr>
              <a:spcBef>
                <a:spcPts val="0"/>
              </a:spcBef>
              <a:buClr>
                <a:schemeClr val="lt1"/>
              </a:buClr>
              <a:buSzPct val="100000"/>
              <a:buNone/>
              <a:defRPr b="1" sz="4800">
                <a:solidFill>
                  <a:schemeClr val="lt1"/>
                </a:solidFill>
              </a:defRPr>
            </a:lvl8pPr>
            <a:lvl9pPr>
              <a:spcBef>
                <a:spcPts val="0"/>
              </a:spcBef>
              <a:buClr>
                <a:schemeClr val="lt1"/>
              </a:buClr>
              <a:buSzPct val="100000"/>
              <a:buNone/>
              <a:defRPr b="1" sz="4800">
                <a:solidFill>
                  <a:schemeClr val="lt1"/>
                </a:solidFill>
              </a:defRPr>
            </a:lvl9pPr>
          </a:lstStyle>
          <a:p/>
        </p:txBody>
      </p:sp>
      <p:sp>
        <p:nvSpPr>
          <p:cNvPr id="6" name="Shape 6"/>
          <p:cNvSpPr txBox="1"/>
          <p:nvPr>
            <p:ph idx="1" type="body"/>
          </p:nvPr>
        </p:nvSpPr>
        <p:spPr>
          <a:xfrm>
            <a:off y="1460499" x="457200"/>
            <a:ext cy="3465299" cx="8229600"/>
          </a:xfrm>
          <a:prstGeom prst="rect">
            <a:avLst/>
          </a:prstGeom>
          <a:noFill/>
          <a:ln>
            <a:noFill/>
          </a:ln>
        </p:spPr>
        <p:txBody>
          <a:bodyPr bIns="91425" rIns="91425" lIns="91425" tIns="91425" anchor="t" anchorCtr="0"/>
          <a:lstStyle>
            <a:lvl1pPr>
              <a:spcBef>
                <a:spcPts val="600"/>
              </a:spcBef>
              <a:buClr>
                <a:schemeClr val="dk2"/>
              </a:buClr>
              <a:buSzPct val="100000"/>
              <a:defRPr sz="3000">
                <a:solidFill>
                  <a:schemeClr val="dk2"/>
                </a:solidFill>
              </a:defRPr>
            </a:lvl1pPr>
            <a:lvl2pPr>
              <a:spcBef>
                <a:spcPts val="480"/>
              </a:spcBef>
              <a:buClr>
                <a:schemeClr val="dk2"/>
              </a:buClr>
              <a:buSzPct val="100000"/>
              <a:defRPr sz="2400">
                <a:solidFill>
                  <a:schemeClr val="dk2"/>
                </a:solidFill>
              </a:defRPr>
            </a:lvl2pPr>
            <a:lvl3pPr>
              <a:spcBef>
                <a:spcPts val="480"/>
              </a:spcBef>
              <a:buClr>
                <a:schemeClr val="dk2"/>
              </a:buClr>
              <a:buSzPct val="100000"/>
              <a:defRPr sz="2400">
                <a:solidFill>
                  <a:schemeClr val="dk2"/>
                </a:solidFill>
              </a:defRPr>
            </a:lvl3pPr>
            <a:lvl4pPr>
              <a:spcBef>
                <a:spcPts val="360"/>
              </a:spcBef>
              <a:buClr>
                <a:schemeClr val="dk2"/>
              </a:buClr>
              <a:buSzPct val="100000"/>
              <a:defRPr sz="1800">
                <a:solidFill>
                  <a:schemeClr val="dk2"/>
                </a:solidFill>
              </a:defRPr>
            </a:lvl4pPr>
            <a:lvl5pPr>
              <a:spcBef>
                <a:spcPts val="360"/>
              </a:spcBef>
              <a:buClr>
                <a:schemeClr val="dk2"/>
              </a:buClr>
              <a:buSzPct val="100000"/>
              <a:defRPr sz="1800">
                <a:solidFill>
                  <a:schemeClr val="dk2"/>
                </a:solidFill>
              </a:defRPr>
            </a:lvl5pPr>
            <a:lvl6pPr>
              <a:spcBef>
                <a:spcPts val="360"/>
              </a:spcBef>
              <a:buClr>
                <a:schemeClr val="dk2"/>
              </a:buClr>
              <a:buSzPct val="100000"/>
              <a:defRPr sz="1800">
                <a:solidFill>
                  <a:schemeClr val="dk2"/>
                </a:solidFill>
              </a:defRPr>
            </a:lvl6pPr>
            <a:lvl7pPr>
              <a:spcBef>
                <a:spcPts val="360"/>
              </a:spcBef>
              <a:buClr>
                <a:schemeClr val="dk2"/>
              </a:buClr>
              <a:buSzPct val="100000"/>
              <a:defRPr sz="1800">
                <a:solidFill>
                  <a:schemeClr val="dk2"/>
                </a:solidFill>
              </a:defRPr>
            </a:lvl7pPr>
            <a:lvl8pPr>
              <a:spcBef>
                <a:spcPts val="360"/>
              </a:spcBef>
              <a:buClr>
                <a:schemeClr val="dk2"/>
              </a:buClr>
              <a:buSzPct val="100000"/>
              <a:defRPr sz="1800">
                <a:solidFill>
                  <a:schemeClr val="dk2"/>
                </a:solidFill>
              </a:defRPr>
            </a:lvl8pPr>
            <a:lvl9pPr>
              <a:spcBef>
                <a:spcPts val="360"/>
              </a:spcBef>
              <a:buClr>
                <a:schemeClr val="dk2"/>
              </a:buClr>
              <a:buSzPct val="100000"/>
              <a:defRPr sz="1800">
                <a:solidFill>
                  <a:schemeClr val="dk2"/>
                </a:solidFill>
              </a:defRPr>
            </a:lvl9pPr>
          </a:lstStyle>
          <a:p/>
        </p:txBody>
      </p:sp>
      <p:sp>
        <p:nvSpPr>
          <p:cNvPr id="7" name="Shape 7"/>
          <p:cNvSpPr txBox="1"/>
          <p:nvPr>
            <p:ph idx="12" type="sldNum"/>
          </p:nvPr>
        </p:nvSpPr>
        <p:spPr>
          <a:xfrm>
            <a:off y="4749850" x="8556791"/>
            <a:ext cy="393600" cx="548699"/>
          </a:xfrm>
          <a:prstGeom prst="rect">
            <a:avLst/>
          </a:prstGeom>
          <a:noFill/>
          <a:ln>
            <a:noFill/>
          </a:ln>
        </p:spPr>
        <p:txBody>
          <a:bodyPr bIns="91425" rIns="91425" lIns="91425" tIns="91425" anchor="ctr" anchorCtr="0">
            <a:noAutofit/>
          </a:bodyPr>
          <a:lstStyle>
            <a:lvl1pPr algn="r">
              <a:spcBef>
                <a:spcPts val="0"/>
              </a:spcBef>
              <a:buNone/>
              <a:defRPr sz="1300">
                <a:solidFill>
                  <a:schemeClr val="dk2"/>
                </a:solidFill>
              </a:defRPr>
            </a:lvl1pPr>
          </a:lstStyle>
          <a:p>
            <a:pPr>
              <a:spcBef>
                <a:spcPts val="0"/>
              </a:spcBef>
              <a:buNone/>
            </a:pPr>
            <a:fld id="{00000000-1234-1234-1234-123412341234}" type="slidenum">
              <a:rPr lang="en"/>
              <a:t>‹#›</a:t>
            </a:fld>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 Target="../media/image00.jpg" Type="http://schemas.openxmlformats.org/officeDocument/2006/relationships/image" Id="rId6"/><Relationship Target="http://youtube.com/v/v2QvkJQWI5I" Type="http://schemas.openxmlformats.org/officeDocument/2006/relationships/hyperlink" TargetMode="External" Id="rId5"/></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3.xml" Type="http://schemas.openxmlformats.org/officeDocument/2006/relationships/slideLayout" Id="rId1"/><Relationship Target="../media/image01.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 name="Shape 34"/>
        <p:cNvGrpSpPr/>
        <p:nvPr/>
      </p:nvGrpSpPr>
      <p:grpSpPr>
        <a:xfrm>
          <a:off y="0" x="0"/>
          <a:ext cy="0" cx="0"/>
          <a:chOff y="0" x="0"/>
          <a:chExt cy="0" cx="0"/>
        </a:xfrm>
      </p:grpSpPr>
      <p:sp>
        <p:nvSpPr>
          <p:cNvPr id="35" name="Shape 35"/>
          <p:cNvSpPr txBox="1"/>
          <p:nvPr>
            <p:ph type="ctrTitle"/>
          </p:nvPr>
        </p:nvSpPr>
        <p:spPr>
          <a:xfrm>
            <a:off y="1300757" x="685800"/>
            <a:ext cy="1684199" cx="7772400"/>
          </a:xfrm>
          <a:prstGeom prst="rect">
            <a:avLst/>
          </a:prstGeom>
        </p:spPr>
        <p:txBody>
          <a:bodyPr bIns="91425" rIns="91425" lIns="91425" tIns="91425" anchor="b" anchorCtr="0">
            <a:noAutofit/>
          </a:bodyPr>
          <a:lstStyle/>
          <a:p>
            <a:pPr>
              <a:spcBef>
                <a:spcPts val="0"/>
              </a:spcBef>
              <a:buNone/>
            </a:pPr>
            <a:r>
              <a:rPr sz="4800" lang="en"/>
              <a:t>Compare/Contrast Entry</a:t>
            </a:r>
          </a:p>
        </p:txBody>
      </p:sp>
      <p:sp>
        <p:nvSpPr>
          <p:cNvPr id="36" name="Shape 36"/>
          <p:cNvSpPr txBox="1"/>
          <p:nvPr>
            <p:ph idx="1" type="subTitle"/>
          </p:nvPr>
        </p:nvSpPr>
        <p:spPr>
          <a:xfrm>
            <a:off y="3093357" x="685800"/>
            <a:ext cy="712499" cx="7772400"/>
          </a:xfrm>
          <a:prstGeom prst="rect">
            <a:avLst/>
          </a:prstGeom>
        </p:spPr>
        <p:txBody>
          <a:bodyPr bIns="91425" rIns="91425" lIns="91425" tIns="91425" anchor="ctr" anchorCtr="0">
            <a:noAutofit/>
          </a:bodyPr>
          <a:lstStyle/>
          <a:p>
            <a:pPr>
              <a:spcBef>
                <a:spcPts val="0"/>
              </a:spcBef>
              <a:buNone/>
            </a:pPr>
            <a:r>
              <a:rPr lang="en"/>
              <a:t>Comparing Nonfiction Texts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y="0" x="0"/>
          <a:ext cy="0" cx="0"/>
          <a:chOff y="0" x="0"/>
          <a:chExt cy="0" cx="0"/>
        </a:xfrm>
      </p:grpSpPr>
      <p:sp>
        <p:nvSpPr>
          <p:cNvPr id="92" name="Shape 92"/>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Explanation</a:t>
            </a:r>
          </a:p>
        </p:txBody>
      </p:sp>
      <p:sp>
        <p:nvSpPr>
          <p:cNvPr id="93" name="Shape 93"/>
          <p:cNvSpPr txBox="1"/>
          <p:nvPr>
            <p:ph idx="1" type="body"/>
          </p:nvPr>
        </p:nvSpPr>
        <p:spPr>
          <a:xfrm>
            <a:off y="1460499" x="457200"/>
            <a:ext cy="3465299" cx="8229600"/>
          </a:xfrm>
          <a:prstGeom prst="rect">
            <a:avLst/>
          </a:prstGeom>
        </p:spPr>
        <p:txBody>
          <a:bodyPr bIns="91425" rIns="91425" lIns="91425" tIns="91425" anchor="t" anchorCtr="0">
            <a:noAutofit/>
          </a:bodyPr>
          <a:lstStyle/>
          <a:p>
            <a:pPr indent="457200">
              <a:spcBef>
                <a:spcPts val="0"/>
              </a:spcBef>
              <a:buNone/>
            </a:pPr>
            <a:r>
              <a:rPr sz="1800" lang="en">
                <a:solidFill>
                  <a:srgbClr val="C0504D"/>
                </a:solidFill>
              </a:rPr>
              <a:t>One way that “Watch Your Driving, Kids” and the Allstate Foundation video are similar is the way the author structures each text.</a:t>
            </a:r>
            <a:r>
              <a:rPr sz="1800" lang="en">
                <a:solidFill>
                  <a:schemeClr val="dk1"/>
                </a:solidFill>
              </a:rPr>
              <a:t> </a:t>
            </a:r>
            <a:r>
              <a:rPr sz="1800" lang="en">
                <a:solidFill>
                  <a:srgbClr val="4F81BD"/>
                </a:solidFill>
              </a:rPr>
              <a:t>In the second paragraph of “Watch Your Driving Kids,” the author gives statistics about how many deaths are caused by teen car crashes in Maryland.  Then later in the article, the author presents DriveCam as a possible solution to this problem.In the Allstate Foundation video, the experts from Allstate also give statistics about the dangers of teen driving, and then say that they want to help give teens that extra one-second advantage that may save their lives.</a:t>
            </a:r>
            <a:r>
              <a:rPr sz="1800" lang="en">
                <a:solidFill>
                  <a:schemeClr val="dk1"/>
                </a:solidFill>
              </a:rPr>
              <a:t>  </a:t>
            </a:r>
            <a:r>
              <a:rPr sz="1800" lang="en">
                <a:solidFill>
                  <a:srgbClr val="660066"/>
                </a:solidFill>
              </a:rPr>
              <a:t>Both texts begin by explaining a problem, and then they provide a solution.</a:t>
            </a:r>
            <a:r>
              <a:rPr sz="1800" lang="en">
                <a:solidFill>
                  <a:schemeClr val="dk1"/>
                </a:solidFill>
              </a:rPr>
              <a:t> </a:t>
            </a:r>
            <a:r>
              <a:rPr b="1" sz="1800" lang="en">
                <a:solidFill>
                  <a:srgbClr val="008000"/>
                </a:solidFill>
              </a:rPr>
              <a:t>This shows how authors can use statistics to get the audience to care about the solutions they want to present. </a:t>
            </a:r>
            <a:r>
              <a:rPr b="1" sz="1800" lang="en">
                <a:solidFill>
                  <a:schemeClr val="dk1"/>
                </a:solidFill>
              </a:rPr>
              <a:t> </a:t>
            </a:r>
            <a:r>
              <a:rPr b="1" sz="1800" lang="en">
                <a:solidFill>
                  <a:schemeClr val="dk1"/>
                </a:solidFill>
              </a:rPr>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 name="Shape 40"/>
        <p:cNvGrpSpPr/>
        <p:nvPr/>
      </p:nvGrpSpPr>
      <p:grpSpPr>
        <a:xfrm>
          <a:off y="0" x="0"/>
          <a:ext cy="0" cx="0"/>
          <a:chOff y="0" x="0"/>
          <a:chExt cy="0" cx="0"/>
        </a:xfrm>
      </p:grpSpPr>
      <p:sp>
        <p:nvSpPr>
          <p:cNvPr id="41" name="Shape 41"/>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Step 1: Select the 2 texts</a:t>
            </a:r>
          </a:p>
        </p:txBody>
      </p:sp>
      <p:sp>
        <p:nvSpPr>
          <p:cNvPr id="42" name="Shape 42"/>
          <p:cNvSpPr txBox="1"/>
          <p:nvPr>
            <p:ph idx="1" type="body"/>
          </p:nvPr>
        </p:nvSpPr>
        <p:spPr>
          <a:xfrm>
            <a:off y="1460499" x="457200"/>
            <a:ext cy="3465299" cx="8229600"/>
          </a:xfrm>
          <a:prstGeom prst="rect">
            <a:avLst/>
          </a:prstGeom>
        </p:spPr>
        <p:txBody>
          <a:bodyPr bIns="91425" rIns="91425" lIns="91425" tIns="91425" anchor="t" anchorCtr="0">
            <a:noAutofit/>
          </a:bodyPr>
          <a:lstStyle/>
          <a:p>
            <a:pPr rtl="0">
              <a:spcBef>
                <a:spcPts val="0"/>
              </a:spcBef>
              <a:buNone/>
            </a:pPr>
            <a:r>
              <a:rPr lang="en"/>
              <a:t>article v. article</a:t>
            </a:r>
          </a:p>
          <a:p>
            <a:pPr rtl="0">
              <a:spcBef>
                <a:spcPts val="0"/>
              </a:spcBef>
              <a:buNone/>
            </a:pPr>
            <a:r>
              <a:t/>
            </a:r>
            <a:endParaRPr/>
          </a:p>
          <a:p>
            <a:pPr rtl="0">
              <a:spcBef>
                <a:spcPts val="0"/>
              </a:spcBef>
              <a:buNone/>
            </a:pPr>
            <a:r>
              <a:rPr lang="en"/>
              <a:t>or</a:t>
            </a:r>
          </a:p>
          <a:p>
            <a:pPr rtl="0">
              <a:spcBef>
                <a:spcPts val="0"/>
              </a:spcBef>
              <a:buNone/>
            </a:pPr>
            <a:r>
              <a:t/>
            </a:r>
            <a:endParaRPr/>
          </a:p>
          <a:p>
            <a:pPr>
              <a:spcBef>
                <a:spcPts val="0"/>
              </a:spcBef>
              <a:buNone/>
            </a:pPr>
            <a:r>
              <a:rPr lang="en"/>
              <a:t>article v. video</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 name="Shape 46"/>
        <p:cNvGrpSpPr/>
        <p:nvPr/>
      </p:nvGrpSpPr>
      <p:grpSpPr>
        <a:xfrm>
          <a:off y="0" x="0"/>
          <a:ext cy="0" cx="0"/>
          <a:chOff y="0" x="0"/>
          <a:chExt cy="0" cx="0"/>
        </a:xfrm>
      </p:grpSpPr>
      <p:sp>
        <p:nvSpPr>
          <p:cNvPr id="47" name="Shape 47"/>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Our Example</a:t>
            </a:r>
          </a:p>
        </p:txBody>
      </p:sp>
      <p:sp>
        <p:nvSpPr>
          <p:cNvPr id="48" name="Shape 48"/>
          <p:cNvSpPr txBox="1"/>
          <p:nvPr>
            <p:ph idx="1" type="body"/>
          </p:nvPr>
        </p:nvSpPr>
        <p:spPr>
          <a:xfrm>
            <a:off y="1460499" x="457200"/>
            <a:ext cy="3465299" cx="8229600"/>
          </a:xfrm>
          <a:prstGeom prst="rect">
            <a:avLst/>
          </a:prstGeom>
        </p:spPr>
        <p:txBody>
          <a:bodyPr bIns="91425" rIns="91425" lIns="91425" tIns="91425" anchor="t" anchorCtr="0">
            <a:noAutofit/>
          </a:bodyPr>
          <a:lstStyle/>
          <a:p>
            <a:pPr>
              <a:spcBef>
                <a:spcPts val="0"/>
              </a:spcBef>
              <a:buNone/>
            </a:pPr>
            <a:r>
              <a:t/>
            </a:r>
            <a:endParaRPr/>
          </a:p>
        </p:txBody>
      </p:sp>
      <p:pic>
        <p:nvPicPr>
          <p:cNvPr id="49" name="Shape 49"/>
          <p:cNvPicPr preferRelativeResize="0"/>
          <p:nvPr/>
        </p:nvPicPr>
        <p:blipFill>
          <a:blip r:embed="rId3">
            <a:alphaModFix/>
          </a:blip>
          <a:stretch>
            <a:fillRect/>
          </a:stretch>
        </p:blipFill>
        <p:spPr>
          <a:xfrm>
            <a:off y="1707875" x="863674"/>
            <a:ext cy="2970550" cx="2172923"/>
          </a:xfrm>
          <a:prstGeom prst="rect">
            <a:avLst/>
          </a:prstGeom>
          <a:noFill/>
          <a:ln>
            <a:noFill/>
          </a:ln>
        </p:spPr>
      </p:pic>
      <p:sp>
        <p:nvSpPr>
          <p:cNvPr id="50" name="Shape 50">
            <a:hlinkClick r:id="rId5"/>
          </p:cNvPr>
          <p:cNvSpPr/>
          <p:nvPr/>
        </p:nvSpPr>
        <p:spPr>
          <a:xfrm>
            <a:off y="1707875" x="4136575"/>
            <a:ext cy="2970549" cx="3960724"/>
          </a:xfrm>
          <a:prstGeom prst="rect">
            <a:avLst/>
          </a:prstGeom>
          <a:blipFill>
            <a:blip r:embed="rId6">
              <a:alphaModFix/>
            </a:blip>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sz="3600" lang="en"/>
              <a:t>Step 2: </a:t>
            </a:r>
            <a:r>
              <a:rPr lang="en"/>
              <a:t> </a:t>
            </a:r>
            <a:r>
              <a:rPr sz="3600" lang="en"/>
              <a:t>Determining Criteria (focus on one at a time)</a:t>
            </a:r>
          </a:p>
        </p:txBody>
      </p:sp>
      <p:sp>
        <p:nvSpPr>
          <p:cNvPr id="56" name="Shape 56"/>
          <p:cNvSpPr txBox="1"/>
          <p:nvPr>
            <p:ph idx="1" type="body"/>
          </p:nvPr>
        </p:nvSpPr>
        <p:spPr>
          <a:xfrm>
            <a:off y="1460499" x="457200"/>
            <a:ext cy="3465299" cx="4030200"/>
          </a:xfrm>
          <a:prstGeom prst="rect">
            <a:avLst/>
          </a:prstGeom>
        </p:spPr>
        <p:txBody>
          <a:bodyPr bIns="91425" rIns="91425" lIns="91425" tIns="91425" anchor="t" anchorCtr="0">
            <a:noAutofit/>
          </a:bodyPr>
          <a:lstStyle/>
          <a:p>
            <a:pPr rtl="0" lvl="0" indent="-381000" marL="457200">
              <a:spcBef>
                <a:spcPts val="0"/>
              </a:spcBef>
              <a:buClr>
                <a:schemeClr val="dk2"/>
              </a:buClr>
              <a:buSzPct val="100000"/>
              <a:buFont typeface="Arial"/>
              <a:buChar char="●"/>
            </a:pPr>
            <a:r>
              <a:rPr sz="2400" lang="en"/>
              <a:t>What </a:t>
            </a:r>
            <a:r>
              <a:rPr u="sng" b="1" sz="2400" lang="en"/>
              <a:t>kind</a:t>
            </a:r>
            <a:r>
              <a:rPr sz="2400" lang="en"/>
              <a:t> of evidence does each author present?</a:t>
            </a:r>
          </a:p>
          <a:p>
            <a:pPr rtl="0" lvl="0" indent="-381000" marL="457200">
              <a:spcBef>
                <a:spcPts val="0"/>
              </a:spcBef>
              <a:buClr>
                <a:schemeClr val="dk2"/>
              </a:buClr>
              <a:buSzPct val="100000"/>
              <a:buFont typeface="Arial"/>
              <a:buChar char="●"/>
            </a:pPr>
            <a:r>
              <a:rPr sz="2400" lang="en"/>
              <a:t>How does each author organize their text?</a:t>
            </a:r>
          </a:p>
          <a:p>
            <a:pPr lvl="0" indent="-381000" marL="457200">
              <a:spcBef>
                <a:spcPts val="0"/>
              </a:spcBef>
              <a:buClr>
                <a:schemeClr val="dk2"/>
              </a:buClr>
              <a:buSzPct val="100000"/>
              <a:buFont typeface="Arial"/>
              <a:buChar char="●"/>
            </a:pPr>
            <a:r>
              <a:rPr sz="2400" lang="en"/>
              <a:t>Does one text seem stronger or more believable?  Ask yourself, “Why?”</a:t>
            </a:r>
          </a:p>
        </p:txBody>
      </p:sp>
      <p:pic>
        <p:nvPicPr>
          <p:cNvPr id="57" name="Shape 57"/>
          <p:cNvPicPr preferRelativeResize="0"/>
          <p:nvPr/>
        </p:nvPicPr>
        <p:blipFill>
          <a:blip r:embed="rId3">
            <a:alphaModFix/>
          </a:blip>
          <a:stretch>
            <a:fillRect/>
          </a:stretch>
        </p:blipFill>
        <p:spPr>
          <a:xfrm>
            <a:off y="1460500" x="4825725"/>
            <a:ext cy="3582651" cx="3811474"/>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y="0" x="0"/>
          <a:ext cy="0" cx="0"/>
          <a:chOff y="0" x="0"/>
          <a:chExt cy="0" cx="0"/>
        </a:xfrm>
      </p:grpSpPr>
      <p:sp>
        <p:nvSpPr>
          <p:cNvPr id="62" name="Shape 62"/>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Step 3:  Write</a:t>
            </a:r>
          </a:p>
        </p:txBody>
      </p:sp>
      <p:sp>
        <p:nvSpPr>
          <p:cNvPr id="63" name="Shape 63"/>
          <p:cNvSpPr txBox="1"/>
          <p:nvPr>
            <p:ph idx="1" type="body"/>
          </p:nvPr>
        </p:nvSpPr>
        <p:spPr>
          <a:xfrm>
            <a:off y="1460499" x="457200"/>
            <a:ext cy="3465299" cx="8229600"/>
          </a:xfrm>
          <a:prstGeom prst="rect">
            <a:avLst/>
          </a:prstGeom>
        </p:spPr>
        <p:txBody>
          <a:bodyPr bIns="91425" rIns="91425" lIns="91425" tIns="91425" anchor="t" anchorCtr="0">
            <a:noAutofit/>
          </a:bodyPr>
          <a:lstStyle/>
          <a:p>
            <a:pPr rtl="0" indent="0" marL="0">
              <a:spcBef>
                <a:spcPts val="0"/>
              </a:spcBef>
              <a:buNone/>
            </a:pPr>
            <a:r>
              <a:rPr sz="2400" lang="en">
                <a:solidFill>
                  <a:srgbClr val="C0504D"/>
                </a:solidFill>
              </a:rPr>
              <a:t>Lead Sentence: (2 texts, compare/contrast term, criteria)</a:t>
            </a:r>
          </a:p>
          <a:p>
            <a:pPr rtl="0" indent="457200">
              <a:spcBef>
                <a:spcPts val="0"/>
              </a:spcBef>
              <a:buNone/>
            </a:pPr>
            <a:r>
              <a:t/>
            </a:r>
            <a:endParaRPr sz="2400">
              <a:solidFill>
                <a:srgbClr val="C0504D"/>
              </a:solidFill>
            </a:endParaRPr>
          </a:p>
          <a:p>
            <a:pPr indent="457200">
              <a:spcBef>
                <a:spcPts val="0"/>
              </a:spcBef>
              <a:buNone/>
            </a:pPr>
            <a:r>
              <a:rPr b="1" sz="2400" lang="en">
                <a:solidFill>
                  <a:srgbClr val="C0504D"/>
                </a:solidFill>
              </a:rPr>
              <a:t>One way that “Watch Your Driving, Kids” and the Allstate Foundation video are similar is the way the author structures each text.</a:t>
            </a:r>
            <a:r>
              <a:rPr b="1" sz="2400" lang="en">
                <a:solidFill>
                  <a:schemeClr val="dk1"/>
                </a:solidFill>
              </a:rPr>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y="0" x="0"/>
          <a:ext cy="0" cx="0"/>
          <a:chOff y="0" x="0"/>
          <a:chExt cy="0" cx="0"/>
        </a:xfrm>
      </p:grpSpPr>
      <p:sp>
        <p:nvSpPr>
          <p:cNvPr id="68" name="Shape 68"/>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Evidence from Text #1</a:t>
            </a:r>
          </a:p>
        </p:txBody>
      </p:sp>
      <p:sp>
        <p:nvSpPr>
          <p:cNvPr id="69" name="Shape 69"/>
          <p:cNvSpPr txBox="1"/>
          <p:nvPr>
            <p:ph idx="1" type="body"/>
          </p:nvPr>
        </p:nvSpPr>
        <p:spPr>
          <a:xfrm>
            <a:off y="1460499" x="457200"/>
            <a:ext cy="3465299" cx="8229600"/>
          </a:xfrm>
          <a:prstGeom prst="rect">
            <a:avLst/>
          </a:prstGeom>
        </p:spPr>
        <p:txBody>
          <a:bodyPr bIns="91425" rIns="91425" lIns="91425" tIns="91425" anchor="t" anchorCtr="0">
            <a:noAutofit/>
          </a:bodyPr>
          <a:lstStyle/>
          <a:p>
            <a:pPr indent="457200">
              <a:spcBef>
                <a:spcPts val="0"/>
              </a:spcBef>
              <a:buNone/>
            </a:pPr>
            <a:r>
              <a:rPr sz="2400" lang="en">
                <a:solidFill>
                  <a:srgbClr val="C0504D"/>
                </a:solidFill>
              </a:rPr>
              <a:t>One way that “Watch Your Driving, Kids” and the Allstate Foundation video are similar is the way the author structures each text.</a:t>
            </a:r>
            <a:r>
              <a:rPr sz="2400" lang="en">
                <a:solidFill>
                  <a:schemeClr val="dk1"/>
                </a:solidFill>
              </a:rPr>
              <a:t> </a:t>
            </a:r>
            <a:r>
              <a:rPr b="1" sz="2400" lang="en">
                <a:solidFill>
                  <a:srgbClr val="4F81BD"/>
                </a:solidFill>
              </a:rPr>
              <a:t>In the second paragraph of “Watch Your Driving Kids,” the author gives statistics about how many deaths are caused by teen car crashes in Maryland.  Then later in the article, the author presents DriveCam as a possible solution to this problem. </a:t>
            </a:r>
            <a:r>
              <a:rPr b="1" sz="1000" lang="en">
                <a:solidFill>
                  <a:srgbClr val="4F81BD"/>
                </a:solidFill>
              </a:rPr>
              <a:t>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y="0" x="0"/>
          <a:ext cy="0" cx="0"/>
          <a:chOff y="0" x="0"/>
          <a:chExt cy="0" cx="0"/>
        </a:xfrm>
      </p:grpSpPr>
      <p:sp>
        <p:nvSpPr>
          <p:cNvPr id="74" name="Shape 74"/>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Evidence from Text #2</a:t>
            </a:r>
          </a:p>
        </p:txBody>
      </p:sp>
      <p:sp>
        <p:nvSpPr>
          <p:cNvPr id="75" name="Shape 75"/>
          <p:cNvSpPr txBox="1"/>
          <p:nvPr>
            <p:ph idx="1" type="body"/>
          </p:nvPr>
        </p:nvSpPr>
        <p:spPr>
          <a:xfrm>
            <a:off y="1460499" x="457200"/>
            <a:ext cy="3465299" cx="8229600"/>
          </a:xfrm>
          <a:prstGeom prst="rect">
            <a:avLst/>
          </a:prstGeom>
        </p:spPr>
        <p:txBody>
          <a:bodyPr bIns="91425" rIns="91425" lIns="91425" tIns="91425" anchor="t" anchorCtr="0">
            <a:noAutofit/>
          </a:bodyPr>
          <a:lstStyle/>
          <a:p>
            <a:pPr indent="457200">
              <a:spcBef>
                <a:spcPts val="0"/>
              </a:spcBef>
              <a:buNone/>
            </a:pPr>
            <a:r>
              <a:rPr sz="2000" lang="en">
                <a:solidFill>
                  <a:srgbClr val="C0504D"/>
                </a:solidFill>
              </a:rPr>
              <a:t>One way that “Watch Your Driving, Kids” and the Allstate Foundation video are similar is the way the author structures each text.</a:t>
            </a:r>
            <a:r>
              <a:rPr sz="2000" lang="en">
                <a:solidFill>
                  <a:schemeClr val="dk1"/>
                </a:solidFill>
              </a:rPr>
              <a:t> </a:t>
            </a:r>
            <a:r>
              <a:rPr sz="2000" lang="en">
                <a:solidFill>
                  <a:srgbClr val="4F81BD"/>
                </a:solidFill>
              </a:rPr>
              <a:t>In the second paragraph of “Watch Your Driving Kids,” the author gives statistics about how many deaths are caused by teen car crashes in Maryland.  Then later in the article, the author presents DriveCam as a possible solution to this problem.</a:t>
            </a:r>
            <a:r>
              <a:rPr b="1" sz="2000" lang="en">
                <a:solidFill>
                  <a:srgbClr val="4F81BD"/>
                </a:solidFill>
              </a:rPr>
              <a:t>In the Allstate Foundation video, the experts from Allstate also give statistics about the dangers of teen driving, and then say that they want to help give teens that extra one-second advantage that may save their lives.</a:t>
            </a:r>
            <a:r>
              <a:rPr b="1" sz="2000" lang="en">
                <a:solidFill>
                  <a:schemeClr val="dk1"/>
                </a:solidFill>
              </a:rPr>
              <a: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y="0" x="0"/>
          <a:ext cy="0" cx="0"/>
          <a:chOff y="0" x="0"/>
          <a:chExt cy="0" cx="0"/>
        </a:xfrm>
      </p:grpSpPr>
      <p:sp>
        <p:nvSpPr>
          <p:cNvPr id="80" name="Shape 80"/>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sz="3600" lang="en"/>
              <a:t>Compare/Contrast Sentence</a:t>
            </a:r>
          </a:p>
        </p:txBody>
      </p:sp>
      <p:sp>
        <p:nvSpPr>
          <p:cNvPr id="81" name="Shape 81"/>
          <p:cNvSpPr txBox="1"/>
          <p:nvPr>
            <p:ph idx="1" type="body"/>
          </p:nvPr>
        </p:nvSpPr>
        <p:spPr>
          <a:xfrm>
            <a:off y="1460500" x="457200"/>
            <a:ext cy="3683099" cx="8229600"/>
          </a:xfrm>
          <a:prstGeom prst="rect">
            <a:avLst/>
          </a:prstGeom>
        </p:spPr>
        <p:txBody>
          <a:bodyPr bIns="91425" rIns="91425" lIns="91425" tIns="91425" anchor="t" anchorCtr="0">
            <a:noAutofit/>
          </a:bodyPr>
          <a:lstStyle/>
          <a:p>
            <a:pPr indent="457200">
              <a:spcBef>
                <a:spcPts val="0"/>
              </a:spcBef>
              <a:buNone/>
            </a:pPr>
            <a:r>
              <a:rPr sz="2000" lang="en">
                <a:solidFill>
                  <a:srgbClr val="C0504D"/>
                </a:solidFill>
              </a:rPr>
              <a:t>One way that “Watch Your Driving, Kids” and the Allstate Foundation video are similar is the way the author structures each text.</a:t>
            </a:r>
            <a:r>
              <a:rPr sz="2000" lang="en">
                <a:solidFill>
                  <a:schemeClr val="dk1"/>
                </a:solidFill>
              </a:rPr>
              <a:t> </a:t>
            </a:r>
            <a:r>
              <a:rPr sz="2000" lang="en">
                <a:solidFill>
                  <a:srgbClr val="4F81BD"/>
                </a:solidFill>
              </a:rPr>
              <a:t>In the second paragraph of “Watch Your Driving Kids,” the author gives statistics about how many deaths are caused by teen car crashes in Maryland.  Then later in the article, the author presents DriveCam as a possible solution to this problem.In the Allstate Foundation video, the experts from Allstate also give statistics about the dangers of teen driving, and then say that they want to help give teens that extra one-second advantage that may save their lives.</a:t>
            </a:r>
            <a:r>
              <a:rPr sz="2000" lang="en">
                <a:solidFill>
                  <a:schemeClr val="dk1"/>
                </a:solidFill>
              </a:rPr>
              <a:t>  </a:t>
            </a:r>
            <a:r>
              <a:rPr b="1" sz="2000" lang="en">
                <a:solidFill>
                  <a:srgbClr val="660066"/>
                </a:solidFill>
              </a:rPr>
              <a:t>Both texts begin by explaining a problem, and then they provide a solution.</a:t>
            </a:r>
            <a:r>
              <a:rPr b="1" sz="2000" lang="en">
                <a:solidFill>
                  <a:schemeClr val="dk1"/>
                </a:solidFill>
              </a:rPr>
              <a: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y="0" x="0"/>
          <a:ext cy="0" cx="0"/>
          <a:chOff y="0" x="0"/>
          <a:chExt cy="0" cx="0"/>
        </a:xfrm>
      </p:grpSpPr>
      <p:sp>
        <p:nvSpPr>
          <p:cNvPr id="86" name="Shape 86"/>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Explanation</a:t>
            </a:r>
          </a:p>
        </p:txBody>
      </p:sp>
      <p:sp>
        <p:nvSpPr>
          <p:cNvPr id="87" name="Shape 87"/>
          <p:cNvSpPr txBox="1"/>
          <p:nvPr>
            <p:ph idx="1" type="body"/>
          </p:nvPr>
        </p:nvSpPr>
        <p:spPr>
          <a:xfrm>
            <a:off y="1460499" x="457200"/>
            <a:ext cy="3465299" cx="8229600"/>
          </a:xfrm>
          <a:prstGeom prst="rect">
            <a:avLst/>
          </a:prstGeom>
        </p:spPr>
        <p:txBody>
          <a:bodyPr bIns="91425" rIns="91425" lIns="91425" tIns="91425" anchor="t" anchorCtr="0">
            <a:noAutofit/>
          </a:bodyPr>
          <a:lstStyle/>
          <a:p>
            <a:pPr rtl="0">
              <a:spcBef>
                <a:spcPts val="0"/>
              </a:spcBef>
              <a:buNone/>
            </a:pPr>
            <a:r>
              <a:rPr lang="en"/>
              <a:t>Ask youself:</a:t>
            </a:r>
          </a:p>
          <a:p>
            <a:pPr rtl="0" lvl="0" indent="-381000" marL="457200">
              <a:spcBef>
                <a:spcPts val="0"/>
              </a:spcBef>
              <a:buClr>
                <a:schemeClr val="dk2"/>
              </a:buClr>
              <a:buSzPct val="100000"/>
              <a:buFont typeface="Arial"/>
              <a:buAutoNum type="arabicPeriod"/>
            </a:pPr>
            <a:r>
              <a:rPr sz="2400" lang="en"/>
              <a:t>Why would the authors use this type of evidence?</a:t>
            </a:r>
          </a:p>
          <a:p>
            <a:pPr rtl="0" lvl="0" indent="-381000" marL="457200">
              <a:spcBef>
                <a:spcPts val="0"/>
              </a:spcBef>
              <a:buClr>
                <a:schemeClr val="dk2"/>
              </a:buClr>
              <a:buSzPct val="100000"/>
              <a:buFont typeface="Arial"/>
              <a:buAutoNum type="arabicPeriod"/>
            </a:pPr>
            <a:r>
              <a:rPr sz="2400" lang="en"/>
              <a:t>What does each author stand to gain?</a:t>
            </a:r>
          </a:p>
          <a:p>
            <a:pPr rtl="0" lvl="1" indent="-381000" marL="914400">
              <a:spcBef>
                <a:spcPts val="0"/>
              </a:spcBef>
              <a:buClr>
                <a:schemeClr val="dk2"/>
              </a:buClr>
              <a:buSzPct val="80000"/>
              <a:buFont typeface="Arial"/>
              <a:buAutoNum type="alphaLcPeriod"/>
            </a:pPr>
            <a:r>
              <a:rPr lang="en"/>
              <a:t>Is he selling something?</a:t>
            </a:r>
          </a:p>
          <a:p>
            <a:pPr rtl="0" lvl="1" indent="-381000" marL="914400">
              <a:spcBef>
                <a:spcPts val="0"/>
              </a:spcBef>
              <a:buClr>
                <a:schemeClr val="dk2"/>
              </a:buClr>
              <a:buSzPct val="80000"/>
              <a:buFont typeface="Arial"/>
              <a:buAutoNum type="alphaLcPeriod"/>
            </a:pPr>
            <a:r>
              <a:rPr lang="en"/>
              <a:t>Who is benefiting from this information?</a:t>
            </a:r>
          </a:p>
          <a:p>
            <a:pPr lvl="0" indent="0" marL="0">
              <a:spcBef>
                <a:spcPts val="0"/>
              </a:spcBef>
              <a:buNone/>
            </a:pPr>
            <a:r>
              <a:rPr sz="2400" lang="en"/>
              <a:t>3. Are the authors presenting both sides of the issue?</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modern">
  <a:themeElements>
    <a:clrScheme name="Custom 348">
      <a:dk1>
        <a:srgbClr val="000000"/>
      </a:dk1>
      <a:lt1>
        <a:srgbClr val="FFFFFF"/>
      </a:lt1>
      <a:dk2>
        <a:srgbClr val="191919"/>
      </a:dk2>
      <a:lt2>
        <a:srgbClr val="CCCCCC"/>
      </a:lt2>
      <a:accent1>
        <a:srgbClr val="7E5554"/>
      </a:accent1>
      <a:accent2>
        <a:srgbClr val="910A10"/>
      </a:accent2>
      <a:accent3>
        <a:srgbClr val="84294D"/>
      </a:accent3>
      <a:accent4>
        <a:srgbClr val="DA823B"/>
      </a:accent4>
      <a:accent5>
        <a:srgbClr val="625D3C"/>
      </a:accent5>
      <a:accent6>
        <a:srgbClr val="00384A"/>
      </a:accent6>
      <a:hlink>
        <a:srgbClr val="227A78"/>
      </a:hlink>
      <a:folHlink>
        <a:srgbClr val="394749"/>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